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3" r:id="rId1"/>
  </p:sldMasterIdLst>
  <p:notesMasterIdLst>
    <p:notesMasterId r:id="rId18"/>
  </p:notesMasterIdLst>
  <p:sldIdLst>
    <p:sldId id="307" r:id="rId2"/>
    <p:sldId id="328" r:id="rId3"/>
    <p:sldId id="308" r:id="rId4"/>
    <p:sldId id="331" r:id="rId5"/>
    <p:sldId id="284" r:id="rId6"/>
    <p:sldId id="339" r:id="rId7"/>
    <p:sldId id="285" r:id="rId8"/>
    <p:sldId id="344" r:id="rId9"/>
    <p:sldId id="302" r:id="rId10"/>
    <p:sldId id="341" r:id="rId11"/>
    <p:sldId id="310" r:id="rId12"/>
    <p:sldId id="349" r:id="rId13"/>
    <p:sldId id="311" r:id="rId14"/>
    <p:sldId id="350" r:id="rId15"/>
    <p:sldId id="324" r:id="rId16"/>
    <p:sldId id="28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F089E4-D0F8-4010-8107-84AC46D2135F}" name="Muharrem Demirdis" initials="MD" userId="Muharrem Demirdi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2BB7"/>
    <a:srgbClr val="3E2FCB"/>
    <a:srgbClr val="F6DCF4"/>
    <a:srgbClr val="D2DEEF"/>
    <a:srgbClr val="3E1DE3"/>
    <a:srgbClr val="EAEFF7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3" autoAdjust="0"/>
    <p:restoredTop sz="86410" autoAdjust="0"/>
  </p:normalViewPr>
  <p:slideViewPr>
    <p:cSldViewPr snapToGrid="0">
      <p:cViewPr varScale="1">
        <p:scale>
          <a:sx n="75" d="100"/>
          <a:sy n="75" d="100"/>
        </p:scale>
        <p:origin x="77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90ED2-8D93-45FF-87EA-4430D9DB8F66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E979B-095B-47BC-9093-48302414DA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1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979B-095B-47BC-9093-48302414DA3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592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5E979B-095B-47BC-9093-48302414DA3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059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5E979B-095B-47BC-9093-48302414DA3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81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19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38B44BE-1FEB-46C5-8F70-FF48F1B4E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7971" y="470412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58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4C73D10-FD41-4CD0-BE63-E7FFDA91CF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48655" y="347662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000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0483" y="281641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229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584206B-8CAC-4470-80A9-39190F822E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087" y="347662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BE992A6-A031-458F-ACA2-414124C7ED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087" y="434975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5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3D866BC-0389-4921-BAA5-8334D2A85E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087" y="365125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64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72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D8F513A-05BF-40ED-A262-F48CB90FCD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7484" y="552859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80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8268AE7-66EA-4C2C-B020-C844CD6C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474" y="499908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2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0CA24F1-73A9-4310-81AA-6A72754718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8625" y="457200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53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3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397FD-4FFF-44A5-8FB7-F0ABF77B9931}" type="datetimeFigureOut">
              <a:rPr lang="tr-TR" smtClean="0"/>
              <a:t>24.05.2025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543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4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1BDB46BD-C794-4333-98D7-78E9A1714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2208" y="3982065"/>
            <a:ext cx="5894058" cy="244960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tr-TR" sz="3100" b="1" dirty="0"/>
              <a:t/>
            </a:r>
            <a:br>
              <a:rPr lang="tr-TR" sz="3100" b="1" dirty="0"/>
            </a:br>
            <a:r>
              <a:rPr lang="tr-TR" sz="3100" b="1" dirty="0"/>
              <a:t>Yazar 1: …</a:t>
            </a:r>
            <a:br>
              <a:rPr lang="tr-TR" sz="3100" b="1" dirty="0"/>
            </a:br>
            <a:r>
              <a:rPr lang="tr-TR" sz="3100" b="1" dirty="0"/>
              <a:t/>
            </a:r>
            <a:br>
              <a:rPr lang="tr-TR" sz="3100" b="1" dirty="0"/>
            </a:br>
            <a:r>
              <a:rPr lang="tr-TR" sz="3100" b="1" dirty="0"/>
              <a:t>Yazar 2: …</a:t>
            </a:r>
            <a:r>
              <a:rPr lang="tr-TR" sz="2000" b="1" dirty="0"/>
              <a:t/>
            </a:r>
            <a:br>
              <a:rPr lang="tr-TR" sz="2000" b="1" dirty="0"/>
            </a:b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6AD8B63C-F9A5-47D7-89FE-CEAC18297800}"/>
              </a:ext>
            </a:extLst>
          </p:cNvPr>
          <p:cNvSpPr txBox="1">
            <a:spLocks/>
          </p:cNvSpPr>
          <p:nvPr/>
        </p:nvSpPr>
        <p:spPr>
          <a:xfrm>
            <a:off x="6164749" y="1153685"/>
            <a:ext cx="5971517" cy="26907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endParaRPr lang="en-US" sz="4400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tr-TR" sz="2800" b="1" dirty="0"/>
              <a:t>Bildiri Başlığı: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EEEACD0-4C56-4E4C-8190-31C239D8C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050"/>
            <a:ext cx="12136266" cy="7094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EB9D12B-C658-4863-9683-F2EC53747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04" y="1475281"/>
            <a:ext cx="5549447" cy="442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9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7640" y="108286"/>
            <a:ext cx="2267751" cy="6569241"/>
          </a:xfrm>
          <a:solidFill>
            <a:schemeClr val="accent1">
              <a:lumMod val="40000"/>
              <a:lumOff val="60000"/>
              <a:alpha val="71000"/>
            </a:schemeClr>
          </a:solidFill>
          <a:ln>
            <a:solidFill>
              <a:srgbClr val="382BB7"/>
            </a:solidFill>
          </a:ln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Verilerin Analizi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529316" y="108286"/>
            <a:ext cx="9301821" cy="27272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/>
              <a:t>Verilerin Analizi: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8F89632-5F4E-479D-A98B-6F19DB997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40" y="108285"/>
            <a:ext cx="1438957" cy="92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035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522" y="108285"/>
            <a:ext cx="2223815" cy="6569241"/>
          </a:xfrm>
          <a:solidFill>
            <a:srgbClr val="382BB7"/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>
                <a:solidFill>
                  <a:schemeClr val="bg1"/>
                </a:solidFill>
              </a:rPr>
              <a:t>Bulgular</a:t>
            </a:r>
          </a:p>
          <a:p>
            <a:pPr>
              <a:buFont typeface="Wingdings" panose="05000000000000000000" pitchFamily="2" charset="2"/>
              <a:buChar char="q"/>
            </a:pPr>
            <a:endParaRPr lang="tr-TR" sz="2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xmlns="" id="{34A9A407-A517-4F96-8B0B-C4750B7C697D}"/>
              </a:ext>
            </a:extLst>
          </p:cNvPr>
          <p:cNvSpPr txBox="1">
            <a:spLocks/>
          </p:cNvSpPr>
          <p:nvPr/>
        </p:nvSpPr>
        <p:spPr>
          <a:xfrm>
            <a:off x="2508051" y="108286"/>
            <a:ext cx="9301821" cy="27272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 err="1"/>
              <a:t>Başlık</a:t>
            </a:r>
            <a:r>
              <a:rPr lang="en-US" sz="2400" b="1" dirty="0"/>
              <a:t> 1</a:t>
            </a:r>
            <a:r>
              <a:rPr lang="tr-TR" sz="2400" b="1" dirty="0"/>
              <a:t>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319FA31-52D9-4E5C-ABF7-699CF58E9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2" y="108285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45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522" y="108285"/>
            <a:ext cx="2223815" cy="6569241"/>
          </a:xfrm>
          <a:solidFill>
            <a:srgbClr val="3E2FCB"/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>
                <a:solidFill>
                  <a:schemeClr val="bg1"/>
                </a:solidFill>
              </a:rPr>
              <a:t>Bulgular</a:t>
            </a:r>
          </a:p>
          <a:p>
            <a:pPr>
              <a:buFont typeface="Wingdings" panose="05000000000000000000" pitchFamily="2" charset="2"/>
              <a:buChar char="q"/>
            </a:pPr>
            <a:endParaRPr lang="tr-TR" sz="2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xmlns="" id="{34A9A407-A517-4F96-8B0B-C4750B7C697D}"/>
              </a:ext>
            </a:extLst>
          </p:cNvPr>
          <p:cNvSpPr txBox="1">
            <a:spLocks/>
          </p:cNvSpPr>
          <p:nvPr/>
        </p:nvSpPr>
        <p:spPr>
          <a:xfrm>
            <a:off x="2508051" y="108286"/>
            <a:ext cx="9301821" cy="27272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 err="1"/>
              <a:t>Başlık</a:t>
            </a:r>
            <a:r>
              <a:rPr lang="en-US" sz="2400" b="1" dirty="0"/>
              <a:t> 1</a:t>
            </a:r>
            <a:r>
              <a:rPr lang="tr-TR" sz="2400" b="1" dirty="0"/>
              <a:t>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A817CCA-DA88-4C82-AE58-05081BEF8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2" y="108285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19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946" y="108285"/>
            <a:ext cx="2249316" cy="6569241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Sonuçlar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tr-TR" sz="1800" b="1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xmlns="" id="{6D1C9602-057B-46A6-9D06-4CD9892A42CE}"/>
              </a:ext>
            </a:extLst>
          </p:cNvPr>
          <p:cNvSpPr txBox="1">
            <a:spLocks/>
          </p:cNvSpPr>
          <p:nvPr/>
        </p:nvSpPr>
        <p:spPr>
          <a:xfrm>
            <a:off x="2508051" y="108286"/>
            <a:ext cx="9301821" cy="27272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tr-TR" sz="2400" b="1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0AA0EE1-C659-4DF1-A0F9-B66372FF2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46" y="108285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15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946" y="108285"/>
            <a:ext cx="2249316" cy="6569241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Sonuçlar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tr-TR" sz="1800" b="1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xmlns="" id="{6D1C9602-057B-46A6-9D06-4CD9892A42CE}"/>
              </a:ext>
            </a:extLst>
          </p:cNvPr>
          <p:cNvSpPr txBox="1">
            <a:spLocks/>
          </p:cNvSpPr>
          <p:nvPr/>
        </p:nvSpPr>
        <p:spPr>
          <a:xfrm>
            <a:off x="2508051" y="108286"/>
            <a:ext cx="9301821" cy="27272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tr-TR" sz="2400" b="1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0AA0EE1-C659-4DF1-A0F9-B66372FF2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46" y="108285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532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2602" y="144379"/>
            <a:ext cx="2305113" cy="6569241"/>
          </a:xfrm>
          <a:solidFill>
            <a:srgbClr val="382BB7"/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sz="2000" b="1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0" indent="0" algn="r">
              <a:buNone/>
            </a:pPr>
            <a:r>
              <a:rPr lang="tr-TR" sz="2400" b="1" dirty="0">
                <a:solidFill>
                  <a:schemeClr val="bg1"/>
                </a:solidFill>
              </a:rPr>
              <a:t>Öneriler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xmlns="" id="{4F08ADF1-B583-4ACE-B664-4945FC465F70}"/>
              </a:ext>
            </a:extLst>
          </p:cNvPr>
          <p:cNvSpPr txBox="1">
            <a:spLocks/>
          </p:cNvSpPr>
          <p:nvPr/>
        </p:nvSpPr>
        <p:spPr>
          <a:xfrm>
            <a:off x="2477715" y="144379"/>
            <a:ext cx="9541683" cy="27272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tr-TR" sz="2400" b="1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FA55077-9911-47CE-96F3-07DB82401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02" y="144379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052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:a16="http://schemas.microsoft.com/office/drawing/2014/main" xmlns="" id="{91F94552-03FF-4689-9B66-87E962F2CBC5}"/>
              </a:ext>
            </a:extLst>
          </p:cNvPr>
          <p:cNvSpPr txBox="1">
            <a:spLocks/>
          </p:cNvSpPr>
          <p:nvPr/>
        </p:nvSpPr>
        <p:spPr>
          <a:xfrm>
            <a:off x="-23830" y="2812798"/>
            <a:ext cx="11917279" cy="75966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dirty="0"/>
              <a:t>TEŞEKKÜRLER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25B7799-40E5-4144-9FE7-8A950FAEA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39" y="243437"/>
            <a:ext cx="1256533" cy="80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0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>
          <a:xfrm>
            <a:off x="1406012" y="365125"/>
            <a:ext cx="9947787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Sunu hazırlarken önerilerimiz;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389185"/>
            <a:ext cx="10943493" cy="520504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sz="3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 No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sunu süresi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dakikadır:</a:t>
            </a:r>
            <a:endParaRPr lang="tr-TR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Vurgulanacak tüm notlar ve önemli noktalar buraya eklenebilir. Slaytlarınızı metinle doldurmaya gerek yok. Slayttan okumanın genel olarak iyi bir uygulama olmadığını unutmayın.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Sunum için size verilen süreyi dikkate alınız </a:t>
            </a:r>
            <a:r>
              <a:rPr lang="tr-TR" dirty="0" smtClean="0"/>
              <a:t>(15 </a:t>
            </a:r>
            <a:r>
              <a:rPr lang="tr-TR" dirty="0"/>
              <a:t>dakika)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Sunumunuzda vermek </a:t>
            </a:r>
            <a:r>
              <a:rPr lang="tr-TR" dirty="0"/>
              <a:t>istediğiniz mesajın açık ve net olmasına dikkat ediniz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 içeriğini-planını veriniz.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Metin alanında yalnızca çok önemli bilgiyi veriniz.(Her slaytta 7 satır, her satırda 7 kelime kuralı)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Slaytlarınızda </a:t>
            </a:r>
            <a:r>
              <a:rPr lang="tr-TR" dirty="0" smtClean="0"/>
              <a:t>dinleyicilerin dikkatini  </a:t>
            </a:r>
            <a:r>
              <a:rPr lang="tr-TR" dirty="0"/>
              <a:t>başka yöne çekecek ilgisiz şekil ve animasyonlar kullanmayınız.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Sesinizi etkili kullanınız.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46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602658" y="285545"/>
            <a:ext cx="2762864" cy="1325563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Sunu Akışı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6142" y="1217818"/>
            <a:ext cx="11739716" cy="42621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Durumu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Amaç ve araştırma soruları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Yöntem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Bulgular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Sonuç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Öneriler</a:t>
            </a:r>
          </a:p>
        </p:txBody>
      </p:sp>
    </p:spTree>
    <p:extLst>
      <p:ext uri="{BB962C8B-B14F-4D97-AF65-F5344CB8AC3E}">
        <p14:creationId xmlns:p14="http://schemas.microsoft.com/office/powerpoint/2010/main" val="380149170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4825" y="159026"/>
            <a:ext cx="2203698" cy="6520070"/>
          </a:xfrm>
          <a:solidFill>
            <a:srgbClr val="FF000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</a:t>
            </a:r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xmlns="" id="{C537738B-A2FA-4A61-A27F-7B0081EC4366}"/>
              </a:ext>
            </a:extLst>
          </p:cNvPr>
          <p:cNvSpPr txBox="1">
            <a:spLocks/>
          </p:cNvSpPr>
          <p:nvPr/>
        </p:nvSpPr>
        <p:spPr>
          <a:xfrm>
            <a:off x="2634919" y="159025"/>
            <a:ext cx="9191165" cy="652006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3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841" y="108285"/>
            <a:ext cx="2130811" cy="656924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Amaç </a:t>
            </a:r>
            <a:r>
              <a:rPr lang="tr-TR" b="1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643809" y="182176"/>
            <a:ext cx="9298809" cy="5511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3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Amacı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3E5461B-B7EC-4ACB-81D7-8CA32E6B4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21" y="124357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02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841" y="108285"/>
            <a:ext cx="2130811" cy="656924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Araştırma Soruları</a:t>
            </a:r>
            <a:r>
              <a:rPr lang="tr-TR" b="1" dirty="0"/>
              <a:t>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451652" y="180474"/>
            <a:ext cx="9298809" cy="6718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800" b="1" dirty="0"/>
              <a:t>Araştırma Soruları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91F11F0-482E-4E94-9A4F-089A698CF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21" y="108285"/>
            <a:ext cx="10382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1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841" y="108285"/>
            <a:ext cx="2491186" cy="6569241"/>
          </a:xfrm>
          <a:solidFill>
            <a:schemeClr val="accent1">
              <a:lumMod val="40000"/>
              <a:lumOff val="60000"/>
              <a:alpha val="7098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b="1" dirty="0"/>
              <a:t>YÖNTEM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 </a:t>
            </a:r>
            <a:r>
              <a:rPr lang="tr-TR" sz="2000" b="1" dirty="0"/>
              <a:t>Araştırma Yöntemi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Araştırma Deseni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969343" y="175491"/>
            <a:ext cx="8938518" cy="287913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err="1">
                <a:effectLst/>
                <a:ea typeface="Calibri" panose="020F0502020204030204" pitchFamily="34" charset="0"/>
              </a:rPr>
              <a:t>Yöntem</a:t>
            </a:r>
            <a:r>
              <a:rPr lang="en-US" b="1" dirty="0">
                <a:effectLst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ea typeface="Calibri" panose="020F0502020204030204" pitchFamily="34" charset="0"/>
              </a:rPr>
              <a:t>ve</a:t>
            </a:r>
            <a:r>
              <a:rPr lang="en-US" b="1" dirty="0">
                <a:effectLst/>
                <a:ea typeface="Calibri" panose="020F0502020204030204" pitchFamily="34" charset="0"/>
              </a:rPr>
              <a:t> </a:t>
            </a:r>
            <a:r>
              <a:rPr lang="tr-TR" b="1" dirty="0">
                <a:effectLst/>
                <a:ea typeface="Calibri" panose="020F0502020204030204" pitchFamily="34" charset="0"/>
              </a:rPr>
              <a:t>Araştırma Desen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9626403-88D4-4A4A-99F8-624365235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841" y="108284"/>
            <a:ext cx="1393028" cy="89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9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755" y="144379"/>
            <a:ext cx="2556174" cy="6569241"/>
          </a:xfrm>
          <a:solidFill>
            <a:schemeClr val="accent1">
              <a:lumMod val="40000"/>
              <a:lumOff val="60000"/>
              <a:alpha val="7098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b="1" dirty="0"/>
              <a:t>YÖNTEM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Örneklem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Çalışma Grubu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 err="1"/>
              <a:t>Materyal</a:t>
            </a:r>
            <a:endParaRPr lang="tr-TR" sz="2000" b="1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988527" y="175491"/>
            <a:ext cx="8919334" cy="287913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8176804-DA47-49D0-B327-ED859AF11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55" y="144379"/>
            <a:ext cx="1398065" cy="8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266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7640" y="108286"/>
            <a:ext cx="2267751" cy="6569241"/>
          </a:xfrm>
          <a:solidFill>
            <a:schemeClr val="accent1">
              <a:lumMod val="40000"/>
              <a:lumOff val="60000"/>
              <a:alpha val="71000"/>
            </a:schemeClr>
          </a:solidFill>
          <a:ln>
            <a:solidFill>
              <a:srgbClr val="382BB7"/>
            </a:solidFill>
          </a:ln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Veri Toplama Aracı ve Uygulama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557671" y="108286"/>
            <a:ext cx="9301821" cy="272727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/>
              <a:t>Veri Toplama Aracı ve Uygulama: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63DB5BB-CBCA-4977-92C7-EAD74EFD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285"/>
            <a:ext cx="1423647" cy="91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360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3030</TotalTime>
  <Words>175</Words>
  <Application>Microsoft Office PowerPoint</Application>
  <PresentationFormat>Geniş ekran</PresentationFormat>
  <Paragraphs>135</Paragraphs>
  <Slides>16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Rockwell</vt:lpstr>
      <vt:lpstr>Tahoma</vt:lpstr>
      <vt:lpstr>Wingdings</vt:lpstr>
      <vt:lpstr>Office Teması</vt:lpstr>
      <vt:lpstr> Yazar 1: …  Yazar 2: …  </vt:lpstr>
      <vt:lpstr>Sunu hazırlarken önerilerimiz;</vt:lpstr>
      <vt:lpstr>Sunu Akışı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TR 06</dc:creator>
  <cp:lastModifiedBy>Lenovo</cp:lastModifiedBy>
  <cp:revision>165</cp:revision>
  <dcterms:created xsi:type="dcterms:W3CDTF">2017-03-10T10:00:26Z</dcterms:created>
  <dcterms:modified xsi:type="dcterms:W3CDTF">2025-05-24T07:47:31Z</dcterms:modified>
</cp:coreProperties>
</file>